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B8C907-52CF-4848-A7EA-1646109A948C}" type="datetimeFigureOut">
              <a:rPr lang="ru-RU" smtClean="0"/>
              <a:t>22.01.2016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B1CF90-95F2-43AF-A81F-E4BCD04BB57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641276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B8C907-52CF-4848-A7EA-1646109A948C}" type="datetimeFigureOut">
              <a:rPr lang="ru-RU" smtClean="0"/>
              <a:t>22.01.2016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B1CF90-95F2-43AF-A81F-E4BCD04BB57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43133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B8C907-52CF-4848-A7EA-1646109A948C}" type="datetimeFigureOut">
              <a:rPr lang="ru-RU" smtClean="0"/>
              <a:t>22.01.2016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B1CF90-95F2-43AF-A81F-E4BCD04BB57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65924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B8C907-52CF-4848-A7EA-1646109A948C}" type="datetimeFigureOut">
              <a:rPr lang="ru-RU" smtClean="0"/>
              <a:t>22.01.2016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B1CF90-95F2-43AF-A81F-E4BCD04BB57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51948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B8C907-52CF-4848-A7EA-1646109A948C}" type="datetimeFigureOut">
              <a:rPr lang="ru-RU" smtClean="0"/>
              <a:t>22.01.2016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B1CF90-95F2-43AF-A81F-E4BCD04BB57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394336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B8C907-52CF-4848-A7EA-1646109A948C}" type="datetimeFigureOut">
              <a:rPr lang="ru-RU" smtClean="0"/>
              <a:t>22.01.2016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B1CF90-95F2-43AF-A81F-E4BCD04BB57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582018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B8C907-52CF-4848-A7EA-1646109A948C}" type="datetimeFigureOut">
              <a:rPr lang="ru-RU" smtClean="0"/>
              <a:t>22.01.2016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B1CF90-95F2-43AF-A81F-E4BCD04BB57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39645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B8C907-52CF-4848-A7EA-1646109A948C}" type="datetimeFigureOut">
              <a:rPr lang="ru-RU" smtClean="0"/>
              <a:t>22.01.2016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B1CF90-95F2-43AF-A81F-E4BCD04BB57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970033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B8C907-52CF-4848-A7EA-1646109A948C}" type="datetimeFigureOut">
              <a:rPr lang="ru-RU" smtClean="0"/>
              <a:t>22.01.2016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B1CF90-95F2-43AF-A81F-E4BCD04BB57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054027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B8C907-52CF-4848-A7EA-1646109A948C}" type="datetimeFigureOut">
              <a:rPr lang="ru-RU" smtClean="0"/>
              <a:t>22.01.2016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B1CF90-95F2-43AF-A81F-E4BCD04BB57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87877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B8C907-52CF-4848-A7EA-1646109A948C}" type="datetimeFigureOut">
              <a:rPr lang="ru-RU" smtClean="0"/>
              <a:t>22.01.2016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B1CF90-95F2-43AF-A81F-E4BCD04BB57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64669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B8C907-52CF-4848-A7EA-1646109A948C}" type="datetimeFigureOut">
              <a:rPr lang="ru-RU" smtClean="0"/>
              <a:t>22.01.2016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B1CF90-95F2-43AF-A81F-E4BCD04BB57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09101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microsoft.com/office/2007/relationships/hdphoto" Target="../media/hdphoto1.wdp"/><Relationship Id="rId7" Type="http://schemas.openxmlformats.org/officeDocument/2006/relationships/image" Target="../media/image5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74144" y="0"/>
            <a:ext cx="5287132" cy="476672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Герою Великой войны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884" y="451494"/>
            <a:ext cx="6225546" cy="648072"/>
          </a:xfrm>
        </p:spPr>
        <p:txBody>
          <a:bodyPr>
            <a:noAutofit/>
          </a:bodyPr>
          <a:lstStyle/>
          <a:p>
            <a:pPr algn="l"/>
            <a:r>
              <a:rPr lang="ru-RU" sz="1400" dirty="0" smtClean="0">
                <a:solidFill>
                  <a:schemeClr val="tx1"/>
                </a:solidFill>
              </a:rPr>
              <a:t>Сразу после зимних каникул в школе был реализован проект, посвящённый Герою Советского Союза  </a:t>
            </a:r>
            <a:r>
              <a:rPr lang="ru-RU" sz="1400" dirty="0" err="1" smtClean="0">
                <a:solidFill>
                  <a:schemeClr val="tx1"/>
                </a:solidFill>
              </a:rPr>
              <a:t>Г.Гафиатуллину</a:t>
            </a:r>
            <a:r>
              <a:rPr lang="ru-RU" sz="1400" dirty="0" smtClean="0">
                <a:solidFill>
                  <a:schemeClr val="tx1"/>
                </a:solidFill>
              </a:rPr>
              <a:t>  имя которого носит </a:t>
            </a:r>
            <a:r>
              <a:rPr lang="ru-RU" sz="1400" dirty="0" err="1" smtClean="0">
                <a:solidFill>
                  <a:schemeClr val="tx1"/>
                </a:solidFill>
              </a:rPr>
              <a:t>Бугульминская</a:t>
            </a:r>
            <a:r>
              <a:rPr lang="ru-RU" sz="1400" dirty="0" smtClean="0">
                <a:solidFill>
                  <a:schemeClr val="tx1"/>
                </a:solidFill>
              </a:rPr>
              <a:t> кадетская школа. Начался он со встречи с вдовой и сыном Героя. В день рождения </a:t>
            </a:r>
            <a:r>
              <a:rPr lang="ru-RU" sz="1400" dirty="0" err="1" smtClean="0">
                <a:solidFill>
                  <a:schemeClr val="tx1"/>
                </a:solidFill>
              </a:rPr>
              <a:t>Газинура</a:t>
            </a:r>
            <a:r>
              <a:rPr lang="ru-RU" sz="1400" dirty="0" smtClean="0">
                <a:solidFill>
                  <a:schemeClr val="tx1"/>
                </a:solidFill>
              </a:rPr>
              <a:t> ребята очистили от снега памятники Герою в начале и в конце улицы  </a:t>
            </a:r>
            <a:r>
              <a:rPr lang="ru-RU" sz="1400" dirty="0" err="1" smtClean="0">
                <a:solidFill>
                  <a:schemeClr val="tx1"/>
                </a:solidFill>
              </a:rPr>
              <a:t>Гафиатуллина</a:t>
            </a:r>
            <a:r>
              <a:rPr lang="ru-RU" sz="1400" dirty="0" smtClean="0">
                <a:solidFill>
                  <a:schemeClr val="tx1"/>
                </a:solidFill>
              </a:rPr>
              <a:t> ,на которой расположена школа. На следующий день, в день памяти </a:t>
            </a:r>
            <a:r>
              <a:rPr lang="ru-RU" sz="1400" dirty="0" err="1" smtClean="0">
                <a:solidFill>
                  <a:schemeClr val="tx1"/>
                </a:solidFill>
              </a:rPr>
              <a:t>Г.Гафиатуллина</a:t>
            </a:r>
            <a:r>
              <a:rPr lang="ru-RU" sz="1400" dirty="0" smtClean="0">
                <a:solidFill>
                  <a:schemeClr val="tx1"/>
                </a:solidFill>
              </a:rPr>
              <a:t> ,</a:t>
            </a:r>
            <a:r>
              <a:rPr lang="en-US" sz="1400" dirty="0" smtClean="0">
                <a:solidFill>
                  <a:schemeClr val="tx1"/>
                </a:solidFill>
              </a:rPr>
              <a:t> </a:t>
            </a:r>
            <a:r>
              <a:rPr lang="ru-RU" sz="1400" dirty="0" smtClean="0">
                <a:solidFill>
                  <a:schemeClr val="tx1"/>
                </a:solidFill>
              </a:rPr>
              <a:t>кадеты провели митинг с Вахтой памяти   и возложением цветов у памятника Герою Великой Отечественной войны. В течение дня в фойе школы демонстрировался фильм «</a:t>
            </a:r>
            <a:r>
              <a:rPr lang="ru-RU" sz="1400" dirty="0" err="1" smtClean="0">
                <a:solidFill>
                  <a:schemeClr val="tx1"/>
                </a:solidFill>
              </a:rPr>
              <a:t>Газинур</a:t>
            </a:r>
            <a:r>
              <a:rPr lang="ru-RU" sz="1400" dirty="0" smtClean="0">
                <a:solidFill>
                  <a:schemeClr val="tx1"/>
                </a:solidFill>
              </a:rPr>
              <a:t>», созданный  ребятами кадетского самоуправления.</a:t>
            </a:r>
          </a:p>
        </p:txBody>
      </p:sp>
      <p:pic>
        <p:nvPicPr>
          <p:cNvPr id="1026" name="Picture 2" descr="D:\Рабочй стол\газинур январь\Фото149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5474" y="2294502"/>
            <a:ext cx="2912588" cy="21844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D:\Рабочй стол\газинур январь\P1090502 (1)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4118" y="116632"/>
            <a:ext cx="2903826" cy="21778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D:\Рабочй стол\газинур январь\P1090541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2494" y="2294502"/>
            <a:ext cx="2938800" cy="2204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3" descr="D:\Рабочй стол\газинур январь\IMG_20160114_143430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42" y="2522435"/>
            <a:ext cx="2934765" cy="39130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D:\Рабочй стол\газинур январь\IMG_20160114_143308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5641" y="4653136"/>
            <a:ext cx="2827575" cy="21206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D:\Рабочй стол\газинур январь\IMG_20160114_142529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1294" y="4583470"/>
            <a:ext cx="2920462" cy="21903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6049257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99</Words>
  <Application>Microsoft Office PowerPoint</Application>
  <PresentationFormat>Экран (4:3)</PresentationFormat>
  <Paragraphs>2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Герою Великой войны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Герою Великой войны</dc:title>
  <dc:creator>USER</dc:creator>
  <cp:lastModifiedBy>USER</cp:lastModifiedBy>
  <cp:revision>1</cp:revision>
  <dcterms:created xsi:type="dcterms:W3CDTF">2016-01-22T04:31:23Z</dcterms:created>
  <dcterms:modified xsi:type="dcterms:W3CDTF">2016-01-22T04:31:39Z</dcterms:modified>
</cp:coreProperties>
</file>